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91" r:id="rId3"/>
    <p:sldId id="290" r:id="rId4"/>
    <p:sldId id="289" r:id="rId5"/>
    <p:sldId id="288" r:id="rId6"/>
    <p:sldId id="292" r:id="rId7"/>
    <p:sldId id="293" r:id="rId8"/>
    <p:sldId id="287" r:id="rId9"/>
    <p:sldId id="286" r:id="rId10"/>
    <p:sldId id="285" r:id="rId11"/>
    <p:sldId id="284" r:id="rId12"/>
    <p:sldId id="283" r:id="rId13"/>
    <p:sldId id="282" r:id="rId14"/>
    <p:sldId id="28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D828"/>
    <a:srgbClr val="FF6600"/>
    <a:srgbClr val="7030A0"/>
    <a:srgbClr val="15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3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5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267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87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59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42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551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20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857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91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0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80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675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85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68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88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24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2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08AC82B-E83D-4468-92D0-5B36550AEB59}" type="datetimeFigureOut">
              <a:rPr lang="en-IN" smtClean="0"/>
              <a:pPr/>
              <a:t>06-08-2018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CD4BB79-D21A-489A-85DE-A8800B35152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10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5231" y="2232698"/>
            <a:ext cx="5546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 smtClean="0">
                <a:solidFill>
                  <a:schemeClr val="bg1"/>
                </a:solidFill>
                <a:latin typeface="Century Gothic" pitchFamily="34" charset="0"/>
              </a:rPr>
              <a:t>INSTALLATION</a:t>
            </a:r>
            <a:endParaRPr lang="en-US" sz="6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7" y="3950677"/>
            <a:ext cx="22391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>
                <a:solidFill>
                  <a:srgbClr val="FFFF00"/>
                </a:solidFill>
              </a:rPr>
              <a:t>|</a:t>
            </a:r>
            <a:r>
              <a:rPr lang="en-US" sz="4600" dirty="0" smtClean="0">
                <a:solidFill>
                  <a:schemeClr val="bg1"/>
                </a:solidFill>
              </a:rPr>
              <a:t>AVR</a:t>
            </a:r>
            <a:r>
              <a:rPr lang="en-US" sz="4600" dirty="0" smtClean="0">
                <a:solidFill>
                  <a:srgbClr val="FFFF00"/>
                </a:solidFill>
              </a:rPr>
              <a:t>|</a:t>
            </a:r>
            <a:endParaRPr lang="en-US" sz="4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pic>
        <p:nvPicPr>
          <p:cNvPr id="7" name="Content Placeholder 6" descr="028.png"/>
          <p:cNvPicPr>
            <a:picLocks noGrp="1" noChangeAspect="1"/>
          </p:cNvPicPr>
          <p:nvPr>
            <p:ph idx="1"/>
          </p:nvPr>
        </p:nvPicPr>
        <p:blipFill>
          <a:blip r:embed="rId2"/>
          <a:srcRect l="31666" t="24913" r="31667" b="26307"/>
          <a:stretch>
            <a:fillRect/>
          </a:stretch>
        </p:blipFill>
        <p:spPr>
          <a:xfrm>
            <a:off x="940526" y="2802792"/>
            <a:ext cx="5154612" cy="3515946"/>
          </a:xfrm>
          <a:prstGeom prst="rect">
            <a:avLst/>
          </a:prstGeom>
        </p:spPr>
      </p:pic>
      <p:pic>
        <p:nvPicPr>
          <p:cNvPr id="8" name="Picture 7" descr="030.png"/>
          <p:cNvPicPr>
            <a:picLocks noChangeAspect="1"/>
          </p:cNvPicPr>
          <p:nvPr/>
        </p:nvPicPr>
        <p:blipFill>
          <a:blip r:embed="rId3"/>
          <a:srcRect l="31666" t="25087" r="31667" b="26215"/>
          <a:stretch>
            <a:fillRect/>
          </a:stretch>
        </p:blipFill>
        <p:spPr>
          <a:xfrm>
            <a:off x="6471137" y="2811573"/>
            <a:ext cx="4971926" cy="3471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108" y="2262554"/>
            <a:ext cx="316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Click on Finish button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614263" y="5956663"/>
            <a:ext cx="901338" cy="32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7" name="Content Placeholder 6" descr="034.png"/>
          <p:cNvPicPr>
            <a:picLocks noGrp="1" noChangeAspect="1"/>
          </p:cNvPicPr>
          <p:nvPr>
            <p:ph idx="1"/>
          </p:nvPr>
        </p:nvPicPr>
        <p:blipFill>
          <a:blip r:embed="rId2"/>
          <a:srcRect r="917" b="4596"/>
          <a:stretch>
            <a:fillRect/>
          </a:stretch>
        </p:blipFill>
        <p:spPr>
          <a:xfrm>
            <a:off x="2677886" y="2938156"/>
            <a:ext cx="7027817" cy="3767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0277" y="2274277"/>
            <a:ext cx="920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Click on Atmel Studio 6.1  Click on New Project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7941" y="4322131"/>
            <a:ext cx="691662" cy="140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5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7" name="Content Placeholder 3" descr="035.png"/>
          <p:cNvPicPr>
            <a:picLocks noGrp="1" noChangeAspect="1"/>
          </p:cNvPicPr>
          <p:nvPr>
            <p:ph idx="1"/>
          </p:nvPr>
        </p:nvPicPr>
        <p:blipFill>
          <a:blip r:embed="rId2"/>
          <a:srcRect b="4633"/>
          <a:stretch>
            <a:fillRect/>
          </a:stretch>
        </p:blipFill>
        <p:spPr>
          <a:xfrm>
            <a:off x="1735015" y="2754923"/>
            <a:ext cx="8628183" cy="3845169"/>
          </a:xfrm>
        </p:spPr>
      </p:pic>
      <p:sp>
        <p:nvSpPr>
          <p:cNvPr id="8" name="TextBox 7"/>
          <p:cNvSpPr txBox="1"/>
          <p:nvPr/>
        </p:nvSpPr>
        <p:spPr>
          <a:xfrm>
            <a:off x="656492" y="2309446"/>
            <a:ext cx="576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Click on file and then select new project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58462" y="2977663"/>
            <a:ext cx="3458307" cy="19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46737" y="2883877"/>
            <a:ext cx="246185" cy="93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26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7" name="Content Placeholder 3" descr="036.png"/>
          <p:cNvPicPr>
            <a:picLocks noGrp="1" noChangeAspect="1"/>
          </p:cNvPicPr>
          <p:nvPr>
            <p:ph idx="1"/>
          </p:nvPr>
        </p:nvPicPr>
        <p:blipFill>
          <a:blip r:embed="rId2"/>
          <a:srcRect b="4034"/>
          <a:stretch>
            <a:fillRect/>
          </a:stretch>
        </p:blipFill>
        <p:spPr>
          <a:xfrm>
            <a:off x="2037806" y="2838596"/>
            <a:ext cx="7833024" cy="3812072"/>
          </a:xfrm>
        </p:spPr>
      </p:pic>
      <p:sp>
        <p:nvSpPr>
          <p:cNvPr id="8" name="Rectangle 7"/>
          <p:cNvSpPr/>
          <p:nvPr/>
        </p:nvSpPr>
        <p:spPr>
          <a:xfrm>
            <a:off x="4519750" y="3527978"/>
            <a:ext cx="2756262" cy="28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44982" y="5630092"/>
            <a:ext cx="3200401" cy="169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45454" y="6059491"/>
            <a:ext cx="562707" cy="1992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9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7" name="Content Placeholder 3" descr="037.png"/>
          <p:cNvPicPr>
            <a:picLocks noGrp="1" noChangeAspect="1"/>
          </p:cNvPicPr>
          <p:nvPr>
            <p:ph idx="1"/>
          </p:nvPr>
        </p:nvPicPr>
        <p:blipFill>
          <a:blip r:embed="rId2"/>
          <a:srcRect b="4034"/>
          <a:stretch>
            <a:fillRect/>
          </a:stretch>
        </p:blipFill>
        <p:spPr>
          <a:xfrm>
            <a:off x="2194560" y="3164823"/>
            <a:ext cx="7911068" cy="3693177"/>
          </a:xfrm>
        </p:spPr>
      </p:pic>
      <p:sp>
        <p:nvSpPr>
          <p:cNvPr id="8" name="Rectangle 7"/>
          <p:cNvSpPr/>
          <p:nvPr/>
        </p:nvSpPr>
        <p:spPr>
          <a:xfrm>
            <a:off x="3931920" y="4180114"/>
            <a:ext cx="2756263" cy="195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10697" y="3906639"/>
            <a:ext cx="1086566" cy="23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31818" y="6087291"/>
            <a:ext cx="574900" cy="26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pic>
        <p:nvPicPr>
          <p:cNvPr id="9" name="Content Placeholder 5" descr="04555.PNG"/>
          <p:cNvPicPr>
            <a:picLocks noChangeAspect="1"/>
          </p:cNvPicPr>
          <p:nvPr/>
        </p:nvPicPr>
        <p:blipFill>
          <a:blip r:embed="rId2"/>
          <a:srcRect b="4921"/>
          <a:stretch>
            <a:fillRect/>
          </a:stretch>
        </p:blipFill>
        <p:spPr>
          <a:xfrm>
            <a:off x="1348154" y="2368062"/>
            <a:ext cx="9226061" cy="43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pitchFamily="34" charset="0"/>
              </a:rPr>
              <a:t>AVR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034" y="2473569"/>
            <a:ext cx="8825659" cy="3546231"/>
          </a:xfrm>
        </p:spPr>
        <p:txBody>
          <a:bodyPr/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altLang="en-US" dirty="0" smtClean="0">
                <a:solidFill>
                  <a:srgbClr val="000000"/>
                </a:solidFill>
                <a:ea typeface="SimSun" panose="02010600030101010101" pitchFamily="2" charset="-122"/>
              </a:rPr>
              <a:t>Click on next button</a:t>
            </a:r>
          </a:p>
          <a:p>
            <a:pPr>
              <a:buClr>
                <a:srgbClr val="FFFF00"/>
              </a:buClr>
              <a:buFont typeface="Century Gothic" pitchFamily="34" charset="0"/>
              <a:buChar char="►"/>
            </a:pPr>
            <a:endParaRPr lang="en-US" dirty="0"/>
          </a:p>
        </p:txBody>
      </p:sp>
      <p:pic>
        <p:nvPicPr>
          <p:cNvPr id="7" name="Content Placeholder 3" descr="01.png"/>
          <p:cNvPicPr>
            <a:picLocks noChangeAspect="1"/>
          </p:cNvPicPr>
          <p:nvPr/>
        </p:nvPicPr>
        <p:blipFill>
          <a:blip r:embed="rId2"/>
          <a:srcRect l="32087" t="22949" r="32087" b="28404"/>
          <a:stretch>
            <a:fillRect/>
          </a:stretch>
        </p:blipFill>
        <p:spPr>
          <a:xfrm>
            <a:off x="3396343" y="3110228"/>
            <a:ext cx="5603963" cy="3396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88180" y="6189785"/>
            <a:ext cx="1226903" cy="341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554" y="2438400"/>
            <a:ext cx="9242059" cy="35814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altLang="en-US" dirty="0" smtClean="0"/>
              <a:t>Extract the file</a:t>
            </a:r>
          </a:p>
          <a:p>
            <a:pPr>
              <a:lnSpc>
                <a:spcPct val="90000"/>
              </a:lnSpc>
              <a:buNone/>
            </a:pPr>
            <a:endParaRPr lang="en-US" altLang="en-US" dirty="0" smtClean="0"/>
          </a:p>
        </p:txBody>
      </p:sp>
      <p:pic>
        <p:nvPicPr>
          <p:cNvPr id="7" name="Content Placeholder 3" descr="02.png"/>
          <p:cNvPicPr>
            <a:picLocks noChangeAspect="1"/>
          </p:cNvPicPr>
          <p:nvPr/>
        </p:nvPicPr>
        <p:blipFill>
          <a:blip r:embed="rId2"/>
          <a:srcRect l="31552" t="26525" r="31160" b="26067"/>
          <a:stretch>
            <a:fillRect/>
          </a:stretch>
        </p:blipFill>
        <p:spPr>
          <a:xfrm>
            <a:off x="3226526" y="3053861"/>
            <a:ext cx="5812971" cy="317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pic>
        <p:nvPicPr>
          <p:cNvPr id="18" name="Content Placeholder 3" descr="04.png"/>
          <p:cNvPicPr>
            <a:picLocks noGrp="1" noChangeAspect="1"/>
          </p:cNvPicPr>
          <p:nvPr>
            <p:ph idx="1"/>
          </p:nvPr>
        </p:nvPicPr>
        <p:blipFill>
          <a:blip r:embed="rId2"/>
          <a:srcRect l="23379" t="6734" r="21478" b="17503"/>
          <a:stretch>
            <a:fillRect/>
          </a:stretch>
        </p:blipFill>
        <p:spPr>
          <a:xfrm>
            <a:off x="2926080" y="2895600"/>
            <a:ext cx="6311704" cy="3763108"/>
          </a:xfrm>
        </p:spPr>
      </p:pic>
      <p:sp>
        <p:nvSpPr>
          <p:cNvPr id="21" name="TextBox 20"/>
          <p:cNvSpPr txBox="1"/>
          <p:nvPr/>
        </p:nvSpPr>
        <p:spPr>
          <a:xfrm>
            <a:off x="633047" y="2379785"/>
            <a:ext cx="841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  Click on next after clicking on the license terms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22058" y="5159494"/>
            <a:ext cx="2649416" cy="21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707086" y="6342186"/>
            <a:ext cx="592852" cy="280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1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08" y="2450123"/>
            <a:ext cx="9265505" cy="3569677"/>
          </a:xfrm>
        </p:spPr>
        <p:txBody>
          <a:bodyPr/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/>
              <a:t>Select full  and then click on install button</a:t>
            </a:r>
          </a:p>
          <a:p>
            <a:endParaRPr lang="en-US" altLang="en-US" dirty="0"/>
          </a:p>
        </p:txBody>
      </p:sp>
      <p:pic>
        <p:nvPicPr>
          <p:cNvPr id="7" name="Content Placeholder 3" descr="05.png"/>
          <p:cNvPicPr>
            <a:picLocks noChangeAspect="1"/>
          </p:cNvPicPr>
          <p:nvPr/>
        </p:nvPicPr>
        <p:blipFill>
          <a:blip r:embed="rId2"/>
          <a:srcRect l="23379" t="6734" r="22429" b="19187"/>
          <a:stretch>
            <a:fillRect/>
          </a:stretch>
        </p:blipFill>
        <p:spPr>
          <a:xfrm>
            <a:off x="2756263" y="3030417"/>
            <a:ext cx="6975566" cy="3581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7026" y="3881678"/>
            <a:ext cx="2719754" cy="376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25096" y="6412523"/>
            <a:ext cx="843057" cy="210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1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4" name="Content Placeholder 3" descr="09.png"/>
          <p:cNvPicPr>
            <a:picLocks noGrp="1" noChangeAspect="1"/>
          </p:cNvPicPr>
          <p:nvPr>
            <p:ph idx="1"/>
          </p:nvPr>
        </p:nvPicPr>
        <p:blipFill>
          <a:blip r:embed="rId2"/>
          <a:srcRect l="22500" t="5729" r="21667" b="19010"/>
          <a:stretch>
            <a:fillRect/>
          </a:stretch>
        </p:blipFill>
        <p:spPr>
          <a:xfrm>
            <a:off x="1460178" y="3161211"/>
            <a:ext cx="4488019" cy="3298204"/>
          </a:xfrm>
          <a:prstGeom prst="rect">
            <a:avLst/>
          </a:prstGeom>
        </p:spPr>
      </p:pic>
      <p:pic>
        <p:nvPicPr>
          <p:cNvPr id="5" name="Picture 4" descr="010.png"/>
          <p:cNvPicPr>
            <a:picLocks noChangeAspect="1"/>
          </p:cNvPicPr>
          <p:nvPr/>
        </p:nvPicPr>
        <p:blipFill>
          <a:blip r:embed="rId3"/>
          <a:srcRect l="27500" t="7237" r="21667" b="26389"/>
          <a:stretch>
            <a:fillRect/>
          </a:stretch>
        </p:blipFill>
        <p:spPr>
          <a:xfrm>
            <a:off x="6564923" y="3135086"/>
            <a:ext cx="4185807" cy="3248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277" y="2379785"/>
            <a:ext cx="913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Click on finish button and then click on next button to install Atmel USB</a:t>
            </a:r>
          </a:p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11969" y="6248400"/>
            <a:ext cx="480646" cy="222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09390" y="6224954"/>
            <a:ext cx="539262" cy="187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</a:t>
            </a:r>
            <a:endParaRPr lang="en-US" dirty="0"/>
          </a:p>
        </p:txBody>
      </p:sp>
      <p:pic>
        <p:nvPicPr>
          <p:cNvPr id="4" name="Content Placeholder 3" descr="011.png"/>
          <p:cNvPicPr>
            <a:picLocks noGrp="1" noChangeAspect="1"/>
          </p:cNvPicPr>
          <p:nvPr>
            <p:ph idx="1"/>
          </p:nvPr>
        </p:nvPicPr>
        <p:blipFill>
          <a:blip r:embed="rId2"/>
          <a:srcRect l="25000" t="16334" r="25000" b="16059"/>
          <a:stretch>
            <a:fillRect/>
          </a:stretch>
        </p:blipFill>
        <p:spPr>
          <a:xfrm>
            <a:off x="1420211" y="2896577"/>
            <a:ext cx="4474166" cy="3416300"/>
          </a:xfrm>
          <a:prstGeom prst="rect">
            <a:avLst/>
          </a:prstGeom>
        </p:spPr>
      </p:pic>
      <p:pic>
        <p:nvPicPr>
          <p:cNvPr id="5" name="Picture 4" descr="013.png"/>
          <p:cNvPicPr>
            <a:picLocks noChangeAspect="1"/>
          </p:cNvPicPr>
          <p:nvPr/>
        </p:nvPicPr>
        <p:blipFill>
          <a:blip r:embed="rId3"/>
          <a:srcRect l="25001" t="16059" r="25000" b="16059"/>
          <a:stretch>
            <a:fillRect/>
          </a:stretch>
        </p:blipFill>
        <p:spPr>
          <a:xfrm>
            <a:off x="6500447" y="2854570"/>
            <a:ext cx="41148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939" y="2262554"/>
            <a:ext cx="7768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Click On License Then Next And Then Click On Install Button</a:t>
            </a:r>
          </a:p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6308" y="5439508"/>
            <a:ext cx="1664677" cy="293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21723" y="6037385"/>
            <a:ext cx="679939" cy="28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10246" y="6084277"/>
            <a:ext cx="633046" cy="316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631" y="2603501"/>
            <a:ext cx="8825659" cy="34163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022.png"/>
          <p:cNvPicPr>
            <a:picLocks noChangeAspect="1"/>
          </p:cNvPicPr>
          <p:nvPr/>
        </p:nvPicPr>
        <p:blipFill>
          <a:blip r:embed="rId2"/>
          <a:srcRect l="31667" t="29248" r="31667" b="29247"/>
          <a:stretch>
            <a:fillRect/>
          </a:stretch>
        </p:blipFill>
        <p:spPr>
          <a:xfrm>
            <a:off x="1345474" y="3144465"/>
            <a:ext cx="4535993" cy="3135923"/>
          </a:xfrm>
          <a:prstGeom prst="rect">
            <a:avLst/>
          </a:prstGeom>
        </p:spPr>
      </p:pic>
      <p:pic>
        <p:nvPicPr>
          <p:cNvPr id="8" name="Picture 7" descr="023.png"/>
          <p:cNvPicPr>
            <a:picLocks noChangeAspect="1"/>
          </p:cNvPicPr>
          <p:nvPr/>
        </p:nvPicPr>
        <p:blipFill>
          <a:blip r:embed="rId3"/>
          <a:srcRect l="31667" t="24913" r="31667" b="26389"/>
          <a:stretch>
            <a:fillRect/>
          </a:stretch>
        </p:blipFill>
        <p:spPr>
          <a:xfrm>
            <a:off x="6619186" y="3092214"/>
            <a:ext cx="4588746" cy="3100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9938" y="2344615"/>
            <a:ext cx="652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/>
              <a:t>   Click on next button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614263" y="5938241"/>
            <a:ext cx="694353" cy="253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6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08" y="2426677"/>
            <a:ext cx="9265505" cy="3593123"/>
          </a:xfrm>
        </p:spPr>
        <p:txBody>
          <a:bodyPr/>
          <a:lstStyle/>
          <a:p>
            <a:pPr marL="0" indent="0">
              <a:buClr>
                <a:schemeClr val="accent3"/>
              </a:buClr>
              <a:buFont typeface="Century Gothic" pitchFamily="34" charset="0"/>
              <a:buChar char="►"/>
            </a:pPr>
            <a:r>
              <a:rPr lang="en-US" dirty="0" smtClean="0">
                <a:latin typeface="Century Gothic" pitchFamily="34" charset="0"/>
              </a:rPr>
              <a:t>    Click on accept button and then next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024.png"/>
          <p:cNvPicPr>
            <a:picLocks noChangeAspect="1"/>
          </p:cNvPicPr>
          <p:nvPr/>
        </p:nvPicPr>
        <p:blipFill>
          <a:blip r:embed="rId2"/>
          <a:srcRect l="31667" t="24913" r="31667" b="26389"/>
          <a:stretch>
            <a:fillRect/>
          </a:stretch>
        </p:blipFill>
        <p:spPr>
          <a:xfrm>
            <a:off x="1606061" y="3141785"/>
            <a:ext cx="4419600" cy="2913185"/>
          </a:xfrm>
          <a:prstGeom prst="rect">
            <a:avLst/>
          </a:prstGeom>
        </p:spPr>
      </p:pic>
      <p:pic>
        <p:nvPicPr>
          <p:cNvPr id="9" name="Picture 8" descr="026.png"/>
          <p:cNvPicPr>
            <a:picLocks noChangeAspect="1"/>
          </p:cNvPicPr>
          <p:nvPr/>
        </p:nvPicPr>
        <p:blipFill>
          <a:blip r:embed="rId3"/>
          <a:srcRect l="31667" t="24913" r="31667" b="26389"/>
          <a:stretch>
            <a:fillRect/>
          </a:stretch>
        </p:blipFill>
        <p:spPr>
          <a:xfrm>
            <a:off x="6224954" y="3130062"/>
            <a:ext cx="4466493" cy="29893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23290" y="5251939"/>
            <a:ext cx="2192215" cy="211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43044" y="5814647"/>
            <a:ext cx="703384" cy="257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2" y="5873262"/>
            <a:ext cx="715108" cy="293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13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rosted Glass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421</TotalTime>
  <Words>107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SimSun</vt:lpstr>
      <vt:lpstr>Arial</vt:lpstr>
      <vt:lpstr>Century Gothic</vt:lpstr>
      <vt:lpstr>Wingdings 3</vt:lpstr>
      <vt:lpstr>Ion Boardroom</vt:lpstr>
      <vt:lpstr>PowerPoint Presentation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  <vt:lpstr>AVR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Abhay Singh</dc:creator>
  <cp:lastModifiedBy>vipul</cp:lastModifiedBy>
  <cp:revision>51</cp:revision>
  <dcterms:created xsi:type="dcterms:W3CDTF">2015-04-23T06:16:04Z</dcterms:created>
  <dcterms:modified xsi:type="dcterms:W3CDTF">2018-08-05T19:55:59Z</dcterms:modified>
</cp:coreProperties>
</file>